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61" r:id="rId6"/>
    <p:sldId id="262" r:id="rId7"/>
    <p:sldId id="263" r:id="rId8"/>
    <p:sldId id="264" r:id="rId9"/>
    <p:sldId id="260" r:id="rId10"/>
    <p:sldId id="257" r:id="rId11"/>
    <p:sldId id="266" r:id="rId12"/>
    <p:sldId id="269" r:id="rId13"/>
    <p:sldId id="265" r:id="rId14"/>
    <p:sldId id="270" r:id="rId15"/>
    <p:sldId id="272" r:id="rId16"/>
    <p:sldId id="271" r:id="rId1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1222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779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545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58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0241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3542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0064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974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36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842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7279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E21560-5B72-41FD-B162-10F40399B66C}" type="datetimeFigureOut">
              <a:rPr lang="fr-FR" smtClean="0"/>
              <a:t>29/12/2018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89A4B-FE16-4077-AC84-A296420C729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2564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23936" y="1672046"/>
            <a:ext cx="5744128" cy="399313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7972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7200" i="1" dirty="0" smtClean="0">
                <a:solidFill>
                  <a:schemeClr val="accent5"/>
                </a:solidFill>
              </a:rPr>
              <a:t>Au cycle 4</a:t>
            </a:r>
            <a:endParaRPr lang="fr-FR" sz="7200" i="1" dirty="0">
              <a:solidFill>
                <a:schemeClr val="accent5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077" y="1825625"/>
            <a:ext cx="9293845" cy="396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881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pPr algn="l"/>
            <a:r>
              <a:rPr lang="fr-FR" dirty="0"/>
              <a:t>Il est possible d'utiliser les résultats de </a:t>
            </a:r>
            <a:r>
              <a:rPr lang="fr-FR" dirty="0" smtClean="0"/>
              <a:t>la (ou des) classe(s) </a:t>
            </a:r>
            <a:r>
              <a:rPr lang="fr-FR" dirty="0"/>
              <a:t>pour essayer de déterminer celui qui a le plus de chance de gagner</a:t>
            </a:r>
            <a:r>
              <a:rPr lang="fr-FR" dirty="0" smtClean="0"/>
              <a:t>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802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pPr algn="l"/>
            <a:r>
              <a:rPr lang="fr-FR" dirty="0"/>
              <a:t>Il est possible d'utiliser les résultats de </a:t>
            </a:r>
            <a:r>
              <a:rPr lang="fr-FR" dirty="0" smtClean="0"/>
              <a:t>la (ou des) classe(s) </a:t>
            </a:r>
            <a:r>
              <a:rPr lang="fr-FR" dirty="0"/>
              <a:t>pour essayer de déterminer celui qui a le plus de chance de gagner</a:t>
            </a:r>
            <a:r>
              <a:rPr lang="fr-FR" dirty="0" smtClean="0"/>
              <a:t>.</a:t>
            </a:r>
          </a:p>
          <a:p>
            <a:pPr algn="l"/>
            <a:r>
              <a:rPr lang="fr-FR" dirty="0" smtClean="0"/>
              <a:t> </a:t>
            </a:r>
            <a:r>
              <a:rPr lang="fr-FR" dirty="0"/>
              <a:t>Puis de réaliser avec les élèves une simulation numérique du jeu, de plusieurs parties du jeu pour conclure.</a:t>
            </a:r>
            <a:endParaRPr lang="fr-FR" dirty="0" smtClean="0">
              <a:effectLst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457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90688"/>
            <a:ext cx="12197223" cy="3756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640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En première ou en terminale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228" y="2085998"/>
            <a:ext cx="10859543" cy="38305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587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solidFill>
                  <a:srgbClr val="FF0000"/>
                </a:solidFill>
              </a:rPr>
              <a:t>En première ou en terminale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5" name="Espace réservé du conten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63566" y="1483270"/>
            <a:ext cx="7464868" cy="5008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00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0891" y="342615"/>
            <a:ext cx="10949009" cy="6149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281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r>
              <a:rPr lang="fr-FR" sz="2800" dirty="0" smtClean="0">
                <a:effectLst/>
              </a:rPr>
              <a:t>il s'agit d'un jeu de dé pour deux joueurs ou deux équipes :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4812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r>
              <a:rPr lang="fr-FR" sz="2800" dirty="0" smtClean="0">
                <a:effectLst/>
              </a:rPr>
              <a:t>il s'agit d'un jeu de dé pour deux joueurs ou deux équipes : </a:t>
            </a:r>
          </a:p>
          <a:p>
            <a:endParaRPr lang="fr-FR" sz="2800" dirty="0" smtClean="0">
              <a:effectLst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 smtClean="0">
                <a:effectLst/>
              </a:rPr>
              <a:t>Le joueur ou l'équipe lièvre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4559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r>
              <a:rPr lang="fr-FR" sz="2800" dirty="0" smtClean="0">
                <a:effectLst/>
              </a:rPr>
              <a:t>il s'agit d'un jeu de dé pour deux joueurs ou deux équipes : </a:t>
            </a:r>
          </a:p>
          <a:p>
            <a:endParaRPr lang="fr-FR" sz="2800" dirty="0" smtClean="0">
              <a:effectLst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 smtClean="0">
                <a:effectLst/>
              </a:rPr>
              <a:t>Le joueur ou l'équipe lièvre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fr-FR" sz="2800" dirty="0" smtClean="0">
                <a:effectLst/>
              </a:rPr>
              <a:t>Le joueur ou l'équipe tortue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320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266513"/>
              </p:ext>
            </p:extLst>
          </p:nvPr>
        </p:nvGraphicFramePr>
        <p:xfrm>
          <a:off x="838200" y="2099425"/>
          <a:ext cx="10515600" cy="4353626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687253228"/>
                    </a:ext>
                  </a:extLst>
                </a:gridCol>
              </a:tblGrid>
              <a:tr h="4353626">
                <a:tc>
                  <a:txBody>
                    <a:bodyPr/>
                    <a:lstStyle/>
                    <a:p>
                      <a:pPr algn="ctr" rtl="0"/>
                      <a:r>
                        <a:rPr lang="fr-FR" sz="40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Règle du </a:t>
                      </a:r>
                      <a:r>
                        <a:rPr lang="fr-FR" sz="4000" b="1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jeux</a:t>
                      </a:r>
                      <a:endParaRPr lang="fr-FR" sz="4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90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76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662596"/>
              </p:ext>
            </p:extLst>
          </p:nvPr>
        </p:nvGraphicFramePr>
        <p:xfrm>
          <a:off x="838200" y="2099424"/>
          <a:ext cx="10515600" cy="4327501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687253228"/>
                    </a:ext>
                  </a:extLst>
                </a:gridCol>
              </a:tblGrid>
              <a:tr h="4327501">
                <a:tc>
                  <a:txBody>
                    <a:bodyPr/>
                    <a:lstStyle/>
                    <a:p>
                      <a:pPr algn="ctr" rtl="0"/>
                      <a:r>
                        <a:rPr lang="fr-FR" sz="40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Règle du jeux</a:t>
                      </a:r>
                      <a:endParaRPr lang="fr-FR" sz="4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 rtl="0"/>
                      <a:r>
                        <a:rPr lang="fr-FR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fr-FR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fr-FR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/>
                      <a:r>
                        <a:rPr lang="fr-FR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On lance le dé n°1 : il détermine la durée en minutes pendant laquelle l'un des concurrents va courir</a:t>
                      </a:r>
                      <a:r>
                        <a:rPr lang="fr-FR" sz="24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fr-FR" sz="24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90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065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9127974"/>
              </p:ext>
            </p:extLst>
          </p:nvPr>
        </p:nvGraphicFramePr>
        <p:xfrm>
          <a:off x="838200" y="2099424"/>
          <a:ext cx="10515600" cy="445812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687253228"/>
                    </a:ext>
                  </a:extLst>
                </a:gridCol>
              </a:tblGrid>
              <a:tr h="4458129">
                <a:tc>
                  <a:txBody>
                    <a:bodyPr/>
                    <a:lstStyle/>
                    <a:p>
                      <a:pPr algn="ctr" rtl="0"/>
                      <a:r>
                        <a:rPr lang="fr-FR" sz="40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Règle du jeux</a:t>
                      </a:r>
                      <a:endParaRPr lang="fr-FR" sz="4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 rtl="0"/>
                      <a:r>
                        <a:rPr lang="fr-FR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fr-FR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fr-FR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/>
                      <a:r>
                        <a:rPr lang="fr-FR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On lance le dé n°1 : il détermine la durée en minutes pendant laquelle l'un des concurrents va courir.</a:t>
                      </a:r>
                      <a:endParaRPr lang="fr-FR" sz="24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si le dé n°1 indique 1 ou 6 , c'est le lièvre qui court à </a:t>
                      </a:r>
                      <a:r>
                        <a:rPr lang="fr-FR" sz="2400" b="1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6km/h</a:t>
                      </a:r>
                      <a:endParaRPr lang="fr-FR" sz="24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90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46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439584"/>
              </p:ext>
            </p:extLst>
          </p:nvPr>
        </p:nvGraphicFramePr>
        <p:xfrm>
          <a:off x="838200" y="2099424"/>
          <a:ext cx="10515600" cy="4549569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687253228"/>
                    </a:ext>
                  </a:extLst>
                </a:gridCol>
              </a:tblGrid>
              <a:tr h="4549569">
                <a:tc>
                  <a:txBody>
                    <a:bodyPr/>
                    <a:lstStyle/>
                    <a:p>
                      <a:pPr algn="ctr" rtl="0"/>
                      <a:r>
                        <a:rPr lang="fr-FR" sz="40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Règle du jeux</a:t>
                      </a:r>
                      <a:endParaRPr lang="fr-FR" sz="4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 rtl="0"/>
                      <a:r>
                        <a:rPr lang="fr-FR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fr-FR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fr-FR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/>
                      <a:r>
                        <a:rPr lang="fr-FR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On lance le dé n°1 : il détermine la durée en minutes pendant laquelle l'un des concurrents va courir.</a:t>
                      </a:r>
                      <a:endParaRPr lang="fr-FR" sz="24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si le dé n°1 indique 1 ou 6 , c'est le lièvre qui court à 6km/h</a:t>
                      </a:r>
                      <a:endParaRPr lang="fr-FR" sz="24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sinon, c'est la tortue qui court. Elle doit alors lancer le dé numéro 2 qui détermine sa vitesse en km/h</a:t>
                      </a:r>
                      <a:endParaRPr lang="fr-FR" sz="24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/>
                      <a:r>
                        <a:rPr lang="fr-FR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fr-FR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fr-FR" sz="40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90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205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574767"/>
            <a:ext cx="9144000" cy="1097279"/>
          </a:xfrm>
        </p:spPr>
        <p:txBody>
          <a:bodyPr>
            <a:normAutofit/>
          </a:bodyPr>
          <a:lstStyle/>
          <a:p>
            <a:r>
              <a:rPr lang="fr-FR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Le lièvre et la tortue</a:t>
            </a:r>
            <a:endParaRPr lang="fr-FR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8243" y="278425"/>
            <a:ext cx="2619514" cy="1821000"/>
          </a:xfrm>
          <a:prstGeom prst="rect">
            <a:avLst/>
          </a:prstGeom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2860766"/>
            <a:ext cx="9144000" cy="2743200"/>
          </a:xfrm>
        </p:spPr>
        <p:txBody>
          <a:bodyPr/>
          <a:lstStyle/>
          <a:p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8809579"/>
              </p:ext>
            </p:extLst>
          </p:nvPr>
        </p:nvGraphicFramePr>
        <p:xfrm>
          <a:off x="838200" y="2099425"/>
          <a:ext cx="10515600" cy="464820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168725322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 rtl="0"/>
                      <a:r>
                        <a:rPr lang="fr-FR" sz="4000" b="1" u="sng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Règle du jeux</a:t>
                      </a:r>
                      <a:endParaRPr lang="fr-FR" sz="4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 rtl="0"/>
                      <a:r>
                        <a:rPr lang="fr-FR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fr-FR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fr-FR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/>
                      <a:r>
                        <a:rPr lang="fr-FR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On lance le dé n°1 : il détermine la durée en minutes pendant laquelle l'un des concurrents va courir.</a:t>
                      </a:r>
                      <a:endParaRPr lang="fr-FR" sz="24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si le dé n°1 indique 1 ou 6 , c'est le lièvre qui court à 6km/h</a:t>
                      </a:r>
                      <a:endParaRPr lang="fr-FR" sz="24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sinon, c'est la tortue qui court. Elle doit alors lancer le dé numéro 2 qui détermine sa vitesse en km/h</a:t>
                      </a:r>
                      <a:endParaRPr lang="fr-FR" sz="24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l" rtl="0"/>
                      <a:r>
                        <a:rPr lang="fr-FR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/>
                      </a:r>
                      <a:br>
                        <a:rPr lang="fr-FR" sz="240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</a:br>
                      <a:endParaRPr lang="fr-FR" sz="40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  <a:p>
                      <a:pPr algn="ctr" rtl="0"/>
                      <a:r>
                        <a:rPr lang="fr-FR" sz="4000" b="1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Le gagnant est le premier à atteindre 1 km.</a:t>
                      </a:r>
                      <a:endParaRPr lang="fr-FR" sz="400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</a:endParaRPr>
                    </a:p>
                  </a:txBody>
                  <a:tcPr marL="38100" marR="38100" marT="38100" marB="38100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99005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33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196</Words>
  <Application>Microsoft Office PowerPoint</Application>
  <PresentationFormat>Grand écran</PresentationFormat>
  <Paragraphs>46</Paragraphs>
  <Slides>16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Thème Office</vt:lpstr>
      <vt:lpstr>Le lièvre et la tortue</vt:lpstr>
      <vt:lpstr>Le lièvre et la tortue</vt:lpstr>
      <vt:lpstr>Le lièvre et la tortue</vt:lpstr>
      <vt:lpstr>Le lièvre et la tortue</vt:lpstr>
      <vt:lpstr>Le lièvre et la tortue</vt:lpstr>
      <vt:lpstr>Le lièvre et la tortue</vt:lpstr>
      <vt:lpstr>Le lièvre et la tortue</vt:lpstr>
      <vt:lpstr>Le lièvre et la tortue</vt:lpstr>
      <vt:lpstr>Le lièvre et la tortue</vt:lpstr>
      <vt:lpstr>Au cycle 4</vt:lpstr>
      <vt:lpstr>Le lièvre et la tortue</vt:lpstr>
      <vt:lpstr>Le lièvre et la tortue</vt:lpstr>
      <vt:lpstr>Présentation PowerPoint</vt:lpstr>
      <vt:lpstr>En première ou en terminale</vt:lpstr>
      <vt:lpstr>En première ou en terminale</vt:lpstr>
      <vt:lpstr>Présentation PowerPoint</vt:lpstr>
    </vt:vector>
  </TitlesOfParts>
  <Company>Université de Caen Normandie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lièvre et la tortue</dc:title>
  <dc:creator>Jean Philippe Poutrel</dc:creator>
  <cp:lastModifiedBy>Jean Philippe Poutrel</cp:lastModifiedBy>
  <cp:revision>6</cp:revision>
  <dcterms:created xsi:type="dcterms:W3CDTF">2018-12-26T18:14:54Z</dcterms:created>
  <dcterms:modified xsi:type="dcterms:W3CDTF">2018-12-29T10:09:11Z</dcterms:modified>
</cp:coreProperties>
</file>